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9" r:id="rId3"/>
    <p:sldId id="270" r:id="rId4"/>
    <p:sldId id="264" r:id="rId5"/>
    <p:sldId id="280" r:id="rId6"/>
    <p:sldId id="281" r:id="rId7"/>
    <p:sldId id="265" r:id="rId8"/>
    <p:sldId id="267" r:id="rId9"/>
    <p:sldId id="279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C305"/>
    <a:srgbClr val="FF33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900" y="-6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38D98-B139-4DAD-91EE-4142083F2C03}" type="datetimeFigureOut">
              <a:rPr lang="ru-RU" smtClean="0"/>
              <a:pPr/>
              <a:t>28.04.2015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4E8305-B796-4277-B868-525F21AC595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38D98-B139-4DAD-91EE-4142083F2C03}" type="datetimeFigureOut">
              <a:rPr lang="ru-RU" smtClean="0"/>
              <a:pPr/>
              <a:t>28.04.2015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8305-B796-4277-B868-525F21AC59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38D98-B139-4DAD-91EE-4142083F2C03}" type="datetimeFigureOut">
              <a:rPr lang="ru-RU" smtClean="0"/>
              <a:pPr/>
              <a:t>28.04.2015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8305-B796-4277-B868-525F21AC59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EB38D98-B139-4DAD-91EE-4142083F2C03}" type="datetimeFigureOut">
              <a:rPr lang="ru-RU" smtClean="0"/>
              <a:pPr/>
              <a:t>28.04.2015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934E8305-B796-4277-B868-525F21AC595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38D98-B139-4DAD-91EE-4142083F2C03}" type="datetimeFigureOut">
              <a:rPr lang="ru-RU" smtClean="0"/>
              <a:pPr/>
              <a:t>28.04.2015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8305-B796-4277-B868-525F21AC595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38D98-B139-4DAD-91EE-4142083F2C03}" type="datetimeFigureOut">
              <a:rPr lang="ru-RU" smtClean="0"/>
              <a:pPr/>
              <a:t>28.04.2015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8305-B796-4277-B868-525F21AC595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8305-B796-4277-B868-525F21AC595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38D98-B139-4DAD-91EE-4142083F2C03}" type="datetimeFigureOut">
              <a:rPr lang="ru-RU" smtClean="0"/>
              <a:pPr/>
              <a:t>28.04.2015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38D98-B139-4DAD-91EE-4142083F2C03}" type="datetimeFigureOut">
              <a:rPr lang="ru-RU" smtClean="0"/>
              <a:pPr/>
              <a:t>28.04.2015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8305-B796-4277-B868-525F21AC595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38D98-B139-4DAD-91EE-4142083F2C03}" type="datetimeFigureOut">
              <a:rPr lang="ru-RU" smtClean="0"/>
              <a:pPr/>
              <a:t>28.04.2015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8305-B796-4277-B868-525F21AC59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EB38D98-B139-4DAD-91EE-4142083F2C03}" type="datetimeFigureOut">
              <a:rPr lang="ru-RU" smtClean="0"/>
              <a:pPr/>
              <a:t>28.04.2015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34E8305-B796-4277-B868-525F21AC595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38D98-B139-4DAD-91EE-4142083F2C03}" type="datetimeFigureOut">
              <a:rPr lang="ru-RU" smtClean="0"/>
              <a:pPr/>
              <a:t>28.04.2015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4E8305-B796-4277-B868-525F21AC595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EB38D98-B139-4DAD-91EE-4142083F2C03}" type="datetimeFigureOut">
              <a:rPr lang="ru-RU" smtClean="0"/>
              <a:pPr/>
              <a:t>28.04.2015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934E8305-B796-4277-B868-525F21AC595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85852" y="1714488"/>
            <a:ext cx="7500990" cy="1928826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«Помним  и чтим наших родных прадедов и дедов».</a:t>
            </a:r>
            <a:endParaRPr lang="ru-RU" sz="40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C:\Users\User\Desktop\cb7769d2760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5500702"/>
            <a:ext cx="3402019" cy="1034290"/>
          </a:xfrm>
          <a:prstGeom prst="rect">
            <a:avLst/>
          </a:prstGeom>
          <a:noFill/>
        </p:spPr>
      </p:pic>
      <p:pic>
        <p:nvPicPr>
          <p:cNvPr id="3075" name="Picture 3" descr="C:\Users\User\Desktop\cb7769d2760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905777" y="2477356"/>
            <a:ext cx="3616333" cy="804712"/>
          </a:xfrm>
          <a:prstGeom prst="rect">
            <a:avLst/>
          </a:prstGeom>
          <a:noFill/>
        </p:spPr>
      </p:pic>
      <p:pic>
        <p:nvPicPr>
          <p:cNvPr id="3076" name="Picture 4" descr="C:\Users\User\Desktop\2836139-a62eb246f0b7449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4714884"/>
            <a:ext cx="2321372" cy="1938346"/>
          </a:xfrm>
          <a:prstGeom prst="rect">
            <a:avLst/>
          </a:prstGeom>
          <a:noFill/>
        </p:spPr>
      </p:pic>
      <p:sp>
        <p:nvSpPr>
          <p:cNvPr id="12290" name="AutoShape 2" descr="https://im1-tub-ru.yandex.net/i?id=af1b54e8cb4f733a528d3f2413fce8a3&amp;n=2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292" name="AutoShape 4" descr="https://im1-tub-ru.yandex.net/i?id=af1b54e8cb4f733a528d3f2413fce8a3&amp;n=2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294" name="AutoShape 6" descr="Детская презентация день побед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296" name="AutoShape 8" descr="Детская презентация день побед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298" name="AutoShape 10" descr="Детская презентация день побед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300" name="AutoShape 12" descr="9 Мая День Победы - векторный клипарт &quot; Lot of Free Download…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100437397_Lenta__2_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928926" y="5000636"/>
            <a:ext cx="5357850" cy="185736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Война…</a:t>
            </a:r>
            <a:endParaRPr lang="ru-RU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 descr="C:\Users\User\Desktop\1368030928_vov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357166"/>
            <a:ext cx="1236579" cy="1176296"/>
          </a:xfrm>
          <a:prstGeom prst="rect">
            <a:avLst/>
          </a:prstGeom>
          <a:noFill/>
        </p:spPr>
      </p:pic>
      <p:pic>
        <p:nvPicPr>
          <p:cNvPr id="2052" name="Picture 4" descr="C:\Users\User\Desktop\b01d981ba73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4929198"/>
            <a:ext cx="2220924" cy="1495422"/>
          </a:xfrm>
          <a:prstGeom prst="rect">
            <a:avLst/>
          </a:prstGeom>
          <a:noFill/>
        </p:spPr>
      </p:pic>
      <p:pic>
        <p:nvPicPr>
          <p:cNvPr id="2053" name="Picture 5" descr="C:\Users\User\Desktop\2c061228f9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8" y="2714620"/>
            <a:ext cx="2143120" cy="2178839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00034" y="1571613"/>
            <a:ext cx="542928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Война — какое беспощадное и тяжелое время, которое уносит жизни многих ни в чем не повинных людей. Те, кто затевают войны, думают только о себе и видят только себя главным во всем мире.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115328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C000"/>
                </a:solidFill>
              </a:rPr>
              <a:t>Нападение Германии. </a:t>
            </a:r>
            <a:br>
              <a:rPr lang="ru-RU" b="1" dirty="0">
                <a:solidFill>
                  <a:srgbClr val="FFC000"/>
                </a:solidFill>
              </a:rPr>
            </a:br>
            <a:r>
              <a:rPr lang="ru-RU" b="1" dirty="0" smtClean="0">
                <a:solidFill>
                  <a:srgbClr val="FFC000"/>
                </a:solidFill>
              </a:rPr>
              <a:t>Начало  </a:t>
            </a:r>
            <a:r>
              <a:rPr lang="ru-RU" b="1" dirty="0">
                <a:solidFill>
                  <a:srgbClr val="FFC000"/>
                </a:solidFill>
              </a:rPr>
              <a:t>войны </a:t>
            </a: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C:\Users\User\Desktop\100437397_Lenta__2_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5715016"/>
            <a:ext cx="6264696" cy="1000132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772816"/>
            <a:ext cx="3194979" cy="405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23928" y="2564904"/>
            <a:ext cx="47914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2"/>
                </a:solidFill>
              </a:rPr>
              <a:t>Летом 1941 года, 22 июня, на рассвете, гитлеровские войска без предупреждения напали на нашу Родину. </a:t>
            </a:r>
          </a:p>
          <a:p>
            <a:pPr algn="ctr"/>
            <a:r>
              <a:rPr lang="ru-RU" sz="2400" dirty="0">
                <a:solidFill>
                  <a:schemeClr val="bg2"/>
                </a:solidFill>
              </a:rPr>
              <a:t>И все жители нашей многомиллионной страны как один поднялись на защиту Родины и свободы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3526" y="1604900"/>
            <a:ext cx="7467600" cy="4525963"/>
          </a:xfrm>
        </p:spPr>
        <p:txBody>
          <a:bodyPr/>
          <a:lstStyle/>
          <a:p>
            <a:pPr marL="36576" indent="0">
              <a:buNone/>
            </a:pPr>
            <a:r>
              <a:rPr lang="ru-RU" dirty="0" smtClean="0"/>
              <a:t>    </a:t>
            </a:r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C000"/>
                </a:solidFill>
              </a:rPr>
              <a:t>Блокада Ленинграда </a:t>
            </a:r>
          </a:p>
        </p:txBody>
      </p:sp>
      <p:pic>
        <p:nvPicPr>
          <p:cNvPr id="4" name="Picture 2" descr="C:\Users\User\Desktop\100437397_Lenta__2_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5619923"/>
            <a:ext cx="5832648" cy="1238077"/>
          </a:xfrm>
          <a:prstGeom prst="rect">
            <a:avLst/>
          </a:prstGeom>
          <a:noFill/>
        </p:spPr>
      </p:pic>
      <p:pic>
        <p:nvPicPr>
          <p:cNvPr id="5" name="Picture 3" descr="C:\Users\User\Desktop\1368030928_vov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20" y="285728"/>
            <a:ext cx="1236579" cy="1176296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08" y="1643051"/>
            <a:ext cx="3843189" cy="2571768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2" y="1643050"/>
            <a:ext cx="4157337" cy="2571768"/>
          </a:xfrm>
          <a:prstGeom prst="rect">
            <a:avLst/>
          </a:prstGeom>
          <a:noFill/>
          <a:ln w="127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99592" y="4346865"/>
            <a:ext cx="75608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2"/>
                </a:solidFill>
              </a:rPr>
              <a:t>900 дней и ночей длилась блокада Ленинграда. Город лишился всего – отопления, воды, электричества, пропитания. Жители готовы были умереть, но не сдаться в плен, в рабство к фашистам.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52" y="1357298"/>
            <a:ext cx="2960878" cy="4229826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584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C000"/>
                </a:solidFill>
              </a:rPr>
              <a:t>Сталинградская битва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60032" y="1571612"/>
            <a:ext cx="3528392" cy="3571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2"/>
                </a:solidFill>
              </a:rPr>
              <a:t>В сталинградской битве немцы потеряли не только огромное количество боевой техники, но и веру в непобедимость своей </a:t>
            </a:r>
            <a:r>
              <a:rPr lang="ru-RU" sz="2800" dirty="0" smtClean="0">
                <a:solidFill>
                  <a:schemeClr val="bg2"/>
                </a:solidFill>
              </a:rPr>
              <a:t>армии.</a:t>
            </a:r>
            <a:endParaRPr lang="ru-RU" sz="2800" dirty="0">
              <a:solidFill>
                <a:schemeClr val="bg2"/>
              </a:solidFill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52" y="5500702"/>
            <a:ext cx="6700837" cy="1103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016833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2" y="1643050"/>
            <a:ext cx="4047930" cy="3643338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C000"/>
                </a:solidFill>
              </a:rPr>
              <a:t>Оборона Москвы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292080" y="1785926"/>
            <a:ext cx="352839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2"/>
                </a:solidFill>
              </a:rPr>
              <a:t>Москва – сердце России. Двести фашистских генералов, более миллиона солдат, огромное количество техники было брошено на взятие Москвы. Но под руководством генерала Жукова наши войска отстояли Москву и в ожесточенных сражениях разбили </a:t>
            </a:r>
            <a:r>
              <a:rPr lang="ru-RU" sz="2000" dirty="0" smtClean="0">
                <a:solidFill>
                  <a:schemeClr val="bg2"/>
                </a:solidFill>
              </a:rPr>
              <a:t>фашистов.</a:t>
            </a:r>
            <a:endParaRPr lang="ru-RU" sz="2000" dirty="0">
              <a:solidFill>
                <a:schemeClr val="bg2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572140"/>
            <a:ext cx="6696744" cy="928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014962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100437397_Lenta__2_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5429264"/>
            <a:ext cx="8229600" cy="1214446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274638"/>
            <a:ext cx="8460940" cy="868346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C000"/>
                </a:solidFill>
              </a:rPr>
              <a:t>Письма с фронта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332656"/>
            <a:ext cx="7560840" cy="648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2" y="1214422"/>
            <a:ext cx="3535232" cy="2148524"/>
          </a:xfrm>
          <a:prstGeom prst="rect">
            <a:avLst/>
          </a:prstGeom>
          <a:noFill/>
          <a:ln w="127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1214422"/>
            <a:ext cx="3500462" cy="214314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6" y="3500438"/>
            <a:ext cx="2901961" cy="1571636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391980" y="3786191"/>
            <a:ext cx="42484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2"/>
                </a:solidFill>
              </a:rPr>
              <a:t>В редкие минуты тишины солдаты отдыхали, рассматривали фотографии родных и близких людей и писали домой </a:t>
            </a:r>
            <a:r>
              <a:rPr lang="ru-RU" sz="2000" dirty="0" smtClean="0">
                <a:solidFill>
                  <a:schemeClr val="bg2"/>
                </a:solidFill>
              </a:rPr>
              <a:t>письма.</a:t>
            </a:r>
            <a:endParaRPr lang="ru-RU" sz="20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00437397_Lenta__2_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5225535"/>
            <a:ext cx="6229354" cy="1412776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547664" y="116632"/>
            <a:ext cx="55446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FFC000"/>
                </a:solidFill>
              </a:rPr>
              <a:t>Салют победы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1214422"/>
            <a:ext cx="2786082" cy="4071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22" y="1214422"/>
            <a:ext cx="2786082" cy="4000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75856" y="1357298"/>
            <a:ext cx="2520280" cy="3928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2"/>
                </a:solidFill>
              </a:rPr>
              <a:t>Великая Отечественная война закончилась </a:t>
            </a:r>
          </a:p>
          <a:p>
            <a:pPr algn="ctr"/>
            <a:r>
              <a:rPr lang="ru-RU" sz="2400" dirty="0">
                <a:solidFill>
                  <a:schemeClr val="bg2"/>
                </a:solidFill>
              </a:rPr>
              <a:t>9 мая 1945 года полной победой нашего народа</a:t>
            </a:r>
          </a:p>
          <a:p>
            <a:pPr algn="ctr"/>
            <a:r>
              <a:rPr lang="ru-RU" sz="2400" dirty="0">
                <a:solidFill>
                  <a:schemeClr val="bg2"/>
                </a:solidFill>
              </a:rPr>
              <a:t> над фашистской </a:t>
            </a:r>
            <a:r>
              <a:rPr lang="ru-RU" sz="2400" dirty="0" smtClean="0">
                <a:solidFill>
                  <a:schemeClr val="bg2"/>
                </a:solidFill>
              </a:rPr>
              <a:t>Германией.</a:t>
            </a:r>
            <a:endParaRPr lang="ru-RU" sz="24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988841"/>
            <a:ext cx="4286280" cy="3024336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ru-RU" sz="2800" dirty="0">
                <a:solidFill>
                  <a:schemeClr val="bg2"/>
                </a:solidFill>
              </a:rPr>
              <a:t>Этих людей называют ветеранами. В день победы они надевают свои военные награды: боевые ордена и </a:t>
            </a:r>
            <a:r>
              <a:rPr lang="ru-RU" sz="2800" dirty="0" smtClean="0">
                <a:solidFill>
                  <a:schemeClr val="bg2"/>
                </a:solidFill>
              </a:rPr>
              <a:t>медали.</a:t>
            </a:r>
            <a:endParaRPr lang="ru-RU" sz="2800" dirty="0">
              <a:solidFill>
                <a:schemeClr val="bg2"/>
              </a:solidFill>
            </a:endParaRPr>
          </a:p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2022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C000"/>
                </a:solidFill>
              </a:rPr>
              <a:t>Герои-защитники</a:t>
            </a:r>
          </a:p>
        </p:txBody>
      </p:sp>
      <p:pic>
        <p:nvPicPr>
          <p:cNvPr id="4" name="Picture 2" descr="C:\Users\User\Desktop\100437397_Lenta__2_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5643578"/>
            <a:ext cx="3824262" cy="714380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28736"/>
            <a:ext cx="4077602" cy="3943910"/>
          </a:xfrm>
          <a:prstGeom prst="rect">
            <a:avLst/>
          </a:prstGeom>
          <a:noFill/>
          <a:ln w="127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Другая 3">
      <a:dk1>
        <a:srgbClr val="BFBFBF"/>
      </a:dk1>
      <a:lt1>
        <a:srgbClr val="A5A5A5"/>
      </a:lt1>
      <a:dk2>
        <a:srgbClr val="BFBFBF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156</TotalTime>
  <Words>211</Words>
  <Application>Microsoft Office PowerPoint</Application>
  <PresentationFormat>Экран (4:3)</PresentationFormat>
  <Paragraphs>22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Бумажная</vt:lpstr>
      <vt:lpstr>Слайд 1</vt:lpstr>
      <vt:lpstr>Война…</vt:lpstr>
      <vt:lpstr>Нападение Германии.  Начало  войны </vt:lpstr>
      <vt:lpstr>Блокада Ленинграда </vt:lpstr>
      <vt:lpstr>Сталинградская битва</vt:lpstr>
      <vt:lpstr>Оборона Москвы</vt:lpstr>
      <vt:lpstr>Письма с фронта</vt:lpstr>
      <vt:lpstr>Слайд 8</vt:lpstr>
      <vt:lpstr>Герои-защитники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18</cp:revision>
  <dcterms:created xsi:type="dcterms:W3CDTF">2015-01-16T16:44:36Z</dcterms:created>
  <dcterms:modified xsi:type="dcterms:W3CDTF">2015-04-28T07:24:24Z</dcterms:modified>
</cp:coreProperties>
</file>